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316" r:id="rId3"/>
    <p:sldId id="259" r:id="rId4"/>
    <p:sldId id="266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67" r:id="rId13"/>
    <p:sldId id="271" r:id="rId14"/>
    <p:sldId id="272" r:id="rId15"/>
    <p:sldId id="273" r:id="rId16"/>
    <p:sldId id="31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14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F6BF08-C158-46FF-B867-6CC68477861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1026" name="Picture 2" descr="geogebra">
            <a:extLst>
              <a:ext uri="{FF2B5EF4-FFF2-40B4-BE49-F238E27FC236}">
                <a16:creationId xmlns:a16="http://schemas.microsoft.com/office/drawing/2014/main" id="{CE6EFED0-F5D7-446F-91E4-94DF0C439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20000"/>
            <a:ext cx="6192837" cy="61214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F71802BA-972C-4E2F-B3BE-15EB54477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Espace réservé du contenu 2">
            <a:extLst>
              <a:ext uri="{FF2B5EF4-FFF2-40B4-BE49-F238E27FC236}">
                <a16:creationId xmlns:a16="http://schemas.microsoft.com/office/drawing/2014/main" id="{512401A6-A7ED-41AE-AC99-1AD7BDA0B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55738"/>
            <a:ext cx="9144000" cy="3989387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Donner les valeurs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 exactes des sinus et cosinus des mesures d’angles suivantes</a:t>
            </a:r>
            <a:r>
              <a:rPr lang="fr-FR" altLang="fr-FR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fr-FR" sz="600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30ADE0-EAAF-44FF-9DC0-B9A3019C91E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68144" y="1628800"/>
            <a:ext cx="31328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2050" name="Picture 2" descr="geogebra">
            <a:extLst>
              <a:ext uri="{FF2B5EF4-FFF2-40B4-BE49-F238E27FC236}">
                <a16:creationId xmlns:a16="http://schemas.microsoft.com/office/drawing/2014/main" id="{8C70AAEC-6477-4487-9101-3F7297AC9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999" y="1080000"/>
            <a:ext cx="5524012" cy="5508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CD5DBE4E-1C78-4F3E-8323-53635B1F6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07524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6D14D1-0DA6-40F5-B0FB-103203923C88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68144" y="1628800"/>
            <a:ext cx="31328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3074" name="Picture 2" descr="geogebra">
            <a:extLst>
              <a:ext uri="{FF2B5EF4-FFF2-40B4-BE49-F238E27FC236}">
                <a16:creationId xmlns:a16="http://schemas.microsoft.com/office/drawing/2014/main" id="{193832F8-B0C2-48AF-8E39-084964407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00" y="1079999"/>
            <a:ext cx="5597896" cy="5508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5BFA1EE0-554F-438F-B628-2534EC1B8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147248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5DDFF90-ECF2-433A-8ACC-54E43FFB1F5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68144" y="1628800"/>
            <a:ext cx="31328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4098" name="Picture 2" descr="geogebra">
            <a:extLst>
              <a:ext uri="{FF2B5EF4-FFF2-40B4-BE49-F238E27FC236}">
                <a16:creationId xmlns:a16="http://schemas.microsoft.com/office/drawing/2014/main" id="{9D9DE400-81B7-4575-99E7-E5F5FA30D6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999" y="1080000"/>
            <a:ext cx="5585577" cy="5508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8F3A5D6-E28A-4FC2-B9F2-981F488E8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07524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303776-CDFF-413D-BD61-888BD034424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68144" y="1628800"/>
            <a:ext cx="31328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5122" name="Picture 2" descr="geogebra">
            <a:extLst>
              <a:ext uri="{FF2B5EF4-FFF2-40B4-BE49-F238E27FC236}">
                <a16:creationId xmlns:a16="http://schemas.microsoft.com/office/drawing/2014/main" id="{752FDE4F-2ABB-4BA9-A6ED-DDF3C20A3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00" y="1052735"/>
            <a:ext cx="5596365" cy="55080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49EDF1F5-ECC2-4E8E-8D6B-869F1D48F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147248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651ECA-BBF4-4FC6-8BEA-2C9D24C52EA6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00192" y="1556792"/>
            <a:ext cx="2592288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2050" name="Picture 2" descr="geogebra">
            <a:extLst>
              <a:ext uri="{FF2B5EF4-FFF2-40B4-BE49-F238E27FC236}">
                <a16:creationId xmlns:a16="http://schemas.microsoft.com/office/drawing/2014/main" id="{1D718CAA-8614-4144-800F-85F72B6BF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757238"/>
            <a:ext cx="5953125" cy="58991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CEF8735-B9DB-48AF-9257-805C664E1C23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83237" y="757629"/>
            <a:ext cx="864096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87B7AD0-FD54-4786-ACDA-EE52EB95F02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29471" y="3626974"/>
            <a:ext cx="720080" cy="58477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0D86578-70A8-4319-AEB8-B07258B8D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DBB973-E481-45D2-91D8-A2C3996F365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72200" y="1556792"/>
            <a:ext cx="2592288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3074" name="Picture 2" descr="geogebra">
            <a:extLst>
              <a:ext uri="{FF2B5EF4-FFF2-40B4-BE49-F238E27FC236}">
                <a16:creationId xmlns:a16="http://schemas.microsoft.com/office/drawing/2014/main" id="{FCE20CA7-2C68-47E2-8312-5C23462D9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" y="779463"/>
            <a:ext cx="5976938" cy="58896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B7C7D39-2A57-4828-8926-DAF56F63ED82}"/>
              </a:ext>
            </a:extLst>
          </p:cNvPr>
          <p:cNvCxnSpPr/>
          <p:nvPr/>
        </p:nvCxnSpPr>
        <p:spPr>
          <a:xfrm>
            <a:off x="1651000" y="1776413"/>
            <a:ext cx="0" cy="1976437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127A27F-7816-42A8-93EC-DD48BDA77CA4}"/>
              </a:ext>
            </a:extLst>
          </p:cNvPr>
          <p:cNvCxnSpPr/>
          <p:nvPr/>
        </p:nvCxnSpPr>
        <p:spPr>
          <a:xfrm flipH="1">
            <a:off x="1631950" y="1766888"/>
            <a:ext cx="15128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F57BB09B-A2FB-4233-A267-F9BBBAB28DD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59669" y="3752839"/>
            <a:ext cx="1145096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2B1BE71-48F8-4CDE-BEC6-29C03AB3245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69091" y="1484782"/>
            <a:ext cx="864096" cy="58477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E28E5E9-1E05-42DE-AFBA-CE4ABA1D9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geogebra">
            <a:extLst>
              <a:ext uri="{FF2B5EF4-FFF2-40B4-BE49-F238E27FC236}">
                <a16:creationId xmlns:a16="http://schemas.microsoft.com/office/drawing/2014/main" id="{FD458B34-1A80-483A-A366-356F62368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92150"/>
            <a:ext cx="5976937" cy="589756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346138-DBF6-4BCE-89A1-6EFC999E032A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72200" y="1556792"/>
            <a:ext cx="2592288" cy="4536504"/>
          </a:xfrm>
          <a:blipFill rotWithShape="1">
            <a:blip r:embed="rId3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9BF95B8-A70B-42D0-AF5F-0CA5FA0EA1F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-180528" y="3625352"/>
            <a:ext cx="1145096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838E2BB-38DF-498F-AD0C-D280ED7B6A2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80000" y="3600000"/>
            <a:ext cx="864096" cy="58477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2838C51-DAF3-4A8C-8062-BA6D89A9B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843491B-228B-4813-8B86-A08DA6A31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Lire des valeurs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approchées des sinus et cosinus des réels suivants :</a:t>
            </a:r>
            <a:r>
              <a:rPr lang="fr-FR" altLang="fr-FR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933713-A88B-47F2-8405-B02DCD41985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72200" y="1556792"/>
            <a:ext cx="2592288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203C516-3F13-440E-9FCB-89FC8CF86D8C}"/>
              </a:ext>
            </a:extLst>
          </p:cNvPr>
          <p:cNvCxnSpPr/>
          <p:nvPr/>
        </p:nvCxnSpPr>
        <p:spPr>
          <a:xfrm>
            <a:off x="1476375" y="3630613"/>
            <a:ext cx="0" cy="1698625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F48AA7E-A1D3-4138-AE2F-CCE7EFD383C7}"/>
              </a:ext>
            </a:extLst>
          </p:cNvPr>
          <p:cNvCxnSpPr/>
          <p:nvPr/>
        </p:nvCxnSpPr>
        <p:spPr>
          <a:xfrm flipH="1">
            <a:off x="1419225" y="5345113"/>
            <a:ext cx="17843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89D74F46-8C4A-43D5-9CE4-5652CA8051E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43608" y="3045506"/>
            <a:ext cx="1145096" cy="5847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B55F39E-638A-41FC-ACBA-102E508D05D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23708" y="5052115"/>
            <a:ext cx="1040653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pic>
        <p:nvPicPr>
          <p:cNvPr id="11" name="Picture 2" descr="geogebra">
            <a:extLst>
              <a:ext uri="{FF2B5EF4-FFF2-40B4-BE49-F238E27FC236}">
                <a16:creationId xmlns:a16="http://schemas.microsoft.com/office/drawing/2014/main" id="{E8669E9E-7CAD-462B-B389-D66D645A8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704850"/>
            <a:ext cx="5905500" cy="58515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A9AF10D0-D6D0-40C0-A704-0411E4F88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6C824B-BEB8-465C-B8FD-18D4DE9153E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72200" y="1556792"/>
            <a:ext cx="2592288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85B21158-5230-4365-9387-5AA4D5D9C06B}"/>
              </a:ext>
            </a:extLst>
          </p:cNvPr>
          <p:cNvCxnSpPr/>
          <p:nvPr/>
        </p:nvCxnSpPr>
        <p:spPr>
          <a:xfrm>
            <a:off x="4140200" y="3662363"/>
            <a:ext cx="0" cy="2214562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58058A7-DD27-447A-95E8-48431CD9DCAE}"/>
              </a:ext>
            </a:extLst>
          </p:cNvPr>
          <p:cNvCxnSpPr/>
          <p:nvPr/>
        </p:nvCxnSpPr>
        <p:spPr>
          <a:xfrm flipH="1">
            <a:off x="3162300" y="5876925"/>
            <a:ext cx="9779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1650D356-2BC1-4F8F-9335-329D187691C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51920" y="3080817"/>
            <a:ext cx="1145096" cy="5847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A05510B-238E-4535-A529-5BC02669842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21505" y="5304420"/>
            <a:ext cx="1040653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pic>
        <p:nvPicPr>
          <p:cNvPr id="12" name="Picture 2" descr="geogebra">
            <a:extLst>
              <a:ext uri="{FF2B5EF4-FFF2-40B4-BE49-F238E27FC236}">
                <a16:creationId xmlns:a16="http://schemas.microsoft.com/office/drawing/2014/main" id="{3E94890A-9FBE-473F-9C61-29E97593D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765175"/>
            <a:ext cx="5821363" cy="57943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7E872C8E-44CA-4E3D-A3F3-9CFDE9DAA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geogebra">
            <a:extLst>
              <a:ext uri="{FF2B5EF4-FFF2-40B4-BE49-F238E27FC236}">
                <a16:creationId xmlns:a16="http://schemas.microsoft.com/office/drawing/2014/main" id="{994C1844-940C-4DF1-AEAC-7AA96869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854075"/>
            <a:ext cx="5854700" cy="57848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B3F1C9-B7A6-4E6A-9558-CEF6FCFC5A8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372200" y="1556792"/>
            <a:ext cx="2592288" cy="4536504"/>
          </a:xfrm>
          <a:blipFill rotWithShape="1">
            <a:blip r:embed="rId3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F66B9C6-69DD-4804-B45C-EF88C3778248}"/>
              </a:ext>
            </a:extLst>
          </p:cNvPr>
          <p:cNvCxnSpPr/>
          <p:nvPr/>
        </p:nvCxnSpPr>
        <p:spPr>
          <a:xfrm>
            <a:off x="5497513" y="3746500"/>
            <a:ext cx="0" cy="776288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3E639A6-5CD9-42F0-8F73-42BEC209086E}"/>
              </a:ext>
            </a:extLst>
          </p:cNvPr>
          <p:cNvCxnSpPr/>
          <p:nvPr/>
        </p:nvCxnSpPr>
        <p:spPr>
          <a:xfrm flipH="1">
            <a:off x="3157538" y="4492625"/>
            <a:ext cx="23399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BC6241E3-65F1-45D5-A6EE-454A7FE2855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97079" y="3162090"/>
            <a:ext cx="1145096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109023E-DE56-46EA-A9EC-EBF7DCA34C9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43706" y="4134600"/>
            <a:ext cx="1040653" cy="58477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272CAFD5-3795-4330-B8E8-3E1E407EC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253DA9-7FAA-49FC-9D14-4A12E6EB39E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940152" y="1556792"/>
            <a:ext cx="302433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A93358E-978C-4F0B-ADB0-37B331E670B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0" y="3868405"/>
            <a:ext cx="702078" cy="58477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24DC68C-25DD-4FFD-97A7-3B42CBDFA21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34773" y="3289501"/>
            <a:ext cx="648073" cy="5847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pic>
        <p:nvPicPr>
          <p:cNvPr id="12" name="Picture 2" descr="geogebra">
            <a:extLst>
              <a:ext uri="{FF2B5EF4-FFF2-40B4-BE49-F238E27FC236}">
                <a16:creationId xmlns:a16="http://schemas.microsoft.com/office/drawing/2014/main" id="{EDF94B54-89A1-4399-AD15-D115A8F82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106488"/>
            <a:ext cx="5441950" cy="54260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79F7BD58-AA8D-4937-A5AA-15268BCF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152" y="704088"/>
            <a:ext cx="2952328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B6C8A9-7B32-436B-8093-5E84AF22395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940152" y="1628800"/>
            <a:ext cx="2952328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3074" name="Picture 2" descr="geogebra">
            <a:extLst>
              <a:ext uri="{FF2B5EF4-FFF2-40B4-BE49-F238E27FC236}">
                <a16:creationId xmlns:a16="http://schemas.microsoft.com/office/drawing/2014/main" id="{7BA75828-6338-44DB-A5F1-E82315A72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5437188" cy="53498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BC2B1F6-1FC4-4CAE-B78D-2A930CB39481}"/>
              </a:ext>
            </a:extLst>
          </p:cNvPr>
          <p:cNvCxnSpPr/>
          <p:nvPr/>
        </p:nvCxnSpPr>
        <p:spPr>
          <a:xfrm>
            <a:off x="4932363" y="2605088"/>
            <a:ext cx="0" cy="1136650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522F99A-C18F-4FF1-B8A1-9385540A5F9A}"/>
              </a:ext>
            </a:extLst>
          </p:cNvPr>
          <p:cNvCxnSpPr/>
          <p:nvPr/>
        </p:nvCxnSpPr>
        <p:spPr>
          <a:xfrm flipH="1">
            <a:off x="2970213" y="2598738"/>
            <a:ext cx="1962150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34B09F7B-A9D7-4AF2-8BE9-4F45605581B4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35696" y="1988840"/>
            <a:ext cx="864096" cy="1014317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F87EF62-F666-4A68-9432-FA74722F04B3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28655" y="3727572"/>
            <a:ext cx="1145096" cy="1147943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E7B7D444-BC78-403F-84B2-DA2914154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152" y="704088"/>
            <a:ext cx="2952328" cy="708688"/>
          </a:xfrm>
        </p:spPr>
        <p:txBody>
          <a:bodyPr>
            <a:normAutofit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2FE650-0CCE-4C68-8C19-CB2E4721EA8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940152" y="1628800"/>
            <a:ext cx="2880320" cy="4608512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CF8FFC8-856E-4EE0-A5FF-782EF2C092C2}"/>
              </a:ext>
            </a:extLst>
          </p:cNvPr>
          <p:cNvCxnSpPr/>
          <p:nvPr/>
        </p:nvCxnSpPr>
        <p:spPr>
          <a:xfrm>
            <a:off x="4602163" y="2201863"/>
            <a:ext cx="0" cy="1573212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8355950-B300-44DA-85D1-CBF12E445C21}"/>
              </a:ext>
            </a:extLst>
          </p:cNvPr>
          <p:cNvCxnSpPr/>
          <p:nvPr/>
        </p:nvCxnSpPr>
        <p:spPr>
          <a:xfrm flipH="1">
            <a:off x="2997200" y="2201863"/>
            <a:ext cx="16049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5146753E-B2A1-47F7-8DE6-74E3C814F994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33255" y="1489111"/>
            <a:ext cx="864096" cy="1147943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CB72A4A-1BDE-4C06-92A7-D7FFF2C8BB39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99452" y="3757650"/>
            <a:ext cx="1145096" cy="114794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pic>
        <p:nvPicPr>
          <p:cNvPr id="9" name="Picture 2" descr="geogebra">
            <a:extLst>
              <a:ext uri="{FF2B5EF4-FFF2-40B4-BE49-F238E27FC236}">
                <a16:creationId xmlns:a16="http://schemas.microsoft.com/office/drawing/2014/main" id="{141F52FE-D1F2-4859-9DE3-CBD8A713E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000" y="1069975"/>
            <a:ext cx="5486400" cy="541020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8935A982-3030-424E-B985-5CCCD0A5F298}"/>
              </a:ext>
            </a:extLst>
          </p:cNvPr>
          <p:cNvSpPr txBox="1">
            <a:spLocks/>
          </p:cNvSpPr>
          <p:nvPr/>
        </p:nvSpPr>
        <p:spPr>
          <a:xfrm>
            <a:off x="5940152" y="704088"/>
            <a:ext cx="2880320" cy="7086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eogebra">
            <a:extLst>
              <a:ext uri="{FF2B5EF4-FFF2-40B4-BE49-F238E27FC236}">
                <a16:creationId xmlns:a16="http://schemas.microsoft.com/office/drawing/2014/main" id="{E838B958-80E6-49D1-8097-16E290BBB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01725"/>
            <a:ext cx="5429250" cy="53435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1AA64C-E0CB-4B7A-BE92-3CFFDD371AD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940152" y="1628800"/>
            <a:ext cx="2880320" cy="4608512"/>
          </a:xfrm>
          <a:blipFill rotWithShape="1">
            <a:blip r:embed="rId3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7C24914-17D6-4BDF-AFF0-FC4497B515B7}"/>
              </a:ext>
            </a:extLst>
          </p:cNvPr>
          <p:cNvCxnSpPr/>
          <p:nvPr/>
        </p:nvCxnSpPr>
        <p:spPr>
          <a:xfrm>
            <a:off x="4157663" y="1844675"/>
            <a:ext cx="0" cy="1978025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3911A3D-BF07-4AE6-9767-D183F575D3C6}"/>
              </a:ext>
            </a:extLst>
          </p:cNvPr>
          <p:cNvCxnSpPr/>
          <p:nvPr/>
        </p:nvCxnSpPr>
        <p:spPr>
          <a:xfrm flipH="1">
            <a:off x="3038475" y="1844675"/>
            <a:ext cx="11017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08C9E61-700E-440E-99EB-1ECAF9D6A90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33960" y="1075358"/>
            <a:ext cx="864096" cy="114794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B01811F-7537-42EF-B877-A107FDD076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35896" y="3822046"/>
            <a:ext cx="1145096" cy="1014317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fr-FR">
                <a:noFill/>
              </a:rPr>
              <a:t> 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C8AAD193-6EE4-475E-8036-A1B497766F36}"/>
              </a:ext>
            </a:extLst>
          </p:cNvPr>
          <p:cNvSpPr txBox="1">
            <a:spLocks/>
          </p:cNvSpPr>
          <p:nvPr/>
        </p:nvSpPr>
        <p:spPr>
          <a:xfrm>
            <a:off x="5939830" y="704088"/>
            <a:ext cx="2880320" cy="7086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0B16EF38-E170-4BB3-B4BD-FFD9B1422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19E50F-4A21-450D-A271-91011FFE0CA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 </a:t>
            </a:r>
          </a:p>
        </p:txBody>
      </p:sp>
      <p:pic>
        <p:nvPicPr>
          <p:cNvPr id="1027" name="Picture 3" descr="geogebra">
            <a:extLst>
              <a:ext uri="{FF2B5EF4-FFF2-40B4-BE49-F238E27FC236}">
                <a16:creationId xmlns:a16="http://schemas.microsoft.com/office/drawing/2014/main" id="{1E7CC943-19CF-4C47-A971-4738BCD11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310312" cy="62166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11F9B5-0A78-43A2-AD6C-D9F385D403F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448272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 </a:t>
            </a:r>
          </a:p>
        </p:txBody>
      </p:sp>
      <p:pic>
        <p:nvPicPr>
          <p:cNvPr id="1027" name="Picture 3" descr="geogebra">
            <a:extLst>
              <a:ext uri="{FF2B5EF4-FFF2-40B4-BE49-F238E27FC236}">
                <a16:creationId xmlns:a16="http://schemas.microsoft.com/office/drawing/2014/main" id="{84987FE4-EAD8-48F6-A8CF-13377E729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0" y="633637"/>
            <a:ext cx="6310312" cy="62166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2EE056D7-61B9-4B51-AAAB-8DBC9526268C}"/>
              </a:ext>
            </a:extLst>
          </p:cNvPr>
          <p:cNvCxnSpPr/>
          <p:nvPr/>
        </p:nvCxnSpPr>
        <p:spPr>
          <a:xfrm>
            <a:off x="5562293" y="2713275"/>
            <a:ext cx="0" cy="1020762"/>
          </a:xfrm>
          <a:prstGeom prst="line">
            <a:avLst/>
          </a:prstGeom>
          <a:ln w="38100">
            <a:solidFill>
              <a:srgbClr val="66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8286C7A-B28C-4FA4-9A1D-686CE0F613E4}"/>
              </a:ext>
            </a:extLst>
          </p:cNvPr>
          <p:cNvCxnSpPr/>
          <p:nvPr/>
        </p:nvCxnSpPr>
        <p:spPr>
          <a:xfrm flipH="1">
            <a:off x="3173106" y="2713275"/>
            <a:ext cx="238918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1">
            <a:extLst>
              <a:ext uri="{FF2B5EF4-FFF2-40B4-BE49-F238E27FC236}">
                <a16:creationId xmlns:a16="http://schemas.microsoft.com/office/drawing/2014/main" id="{0409883B-6375-4663-A0A7-736AC9905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B8BD1A2-D407-4F59-A417-1AD848058DE6}"/>
              </a:ext>
            </a:extLst>
          </p:cNvPr>
          <p:cNvSpPr txBox="1"/>
          <p:nvPr/>
        </p:nvSpPr>
        <p:spPr>
          <a:xfrm>
            <a:off x="5148000" y="3744000"/>
            <a:ext cx="1008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accent4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0,9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057ED98-A7B3-4026-B00E-4ECEB298F079}"/>
              </a:ext>
            </a:extLst>
          </p:cNvPr>
          <p:cNvSpPr txBox="1"/>
          <p:nvPr/>
        </p:nvSpPr>
        <p:spPr>
          <a:xfrm>
            <a:off x="2468402" y="2420887"/>
            <a:ext cx="1008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0,4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58716B-058D-475C-9C1E-9E5F29DF0262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2050" name="Picture 2" descr="geogebra">
            <a:extLst>
              <a:ext uri="{FF2B5EF4-FFF2-40B4-BE49-F238E27FC236}">
                <a16:creationId xmlns:a16="http://schemas.microsoft.com/office/drawing/2014/main" id="{2F2DCF4F-0EB5-4527-9A69-0A15A4FF3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248400" cy="61912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3F88E36B-1DDA-40E5-9682-58078A0E0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D197AA0-EFB9-43A2-9D8E-950C22C575C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3074" name="Picture 2" descr="geogebra">
            <a:extLst>
              <a:ext uri="{FF2B5EF4-FFF2-40B4-BE49-F238E27FC236}">
                <a16:creationId xmlns:a16="http://schemas.microsoft.com/office/drawing/2014/main" id="{03F80B60-2B59-4052-9B6D-BFBB42672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308725" cy="62166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8BF21FD5-D93E-4332-A403-7B9587097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4D4B5F8-1169-4544-8D75-D16F8D0E9E8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 </a:t>
            </a:r>
          </a:p>
        </p:txBody>
      </p:sp>
      <p:pic>
        <p:nvPicPr>
          <p:cNvPr id="4098" name="Picture 2" descr="geogebra">
            <a:extLst>
              <a:ext uri="{FF2B5EF4-FFF2-40B4-BE49-F238E27FC236}">
                <a16:creationId xmlns:a16="http://schemas.microsoft.com/office/drawing/2014/main" id="{FF936593-25F6-41AE-A212-992B2D577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280150" cy="619601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6169950E-7F76-42BA-9E29-A9A9F9B38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690B8F-2D3F-4E1F-8897-4AA0AABD259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5122" name="Picture 2" descr="geogebra">
            <a:extLst>
              <a:ext uri="{FF2B5EF4-FFF2-40B4-BE49-F238E27FC236}">
                <a16:creationId xmlns:a16="http://schemas.microsoft.com/office/drawing/2014/main" id="{3A5AB419-449D-45DC-BD80-0B2FBD038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257925" cy="62007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F02B1C0-1272-44CB-85C0-5589F2CAC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A852F3-A155-49A7-8BF3-5D63894AE74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588224" y="1556792"/>
            <a:ext cx="2304256" cy="4536504"/>
          </a:xfrm>
          <a:blipFill rotWithShape="1">
            <a:blip r:embed="rId2"/>
            <a:stretch>
              <a:fillRect/>
            </a:stretch>
          </a:blipFill>
          <a:ln w="31750"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dirty="0">
                <a:noFill/>
              </a:rPr>
              <a:t> </a:t>
            </a:r>
          </a:p>
        </p:txBody>
      </p:sp>
      <p:pic>
        <p:nvPicPr>
          <p:cNvPr id="6146" name="Picture 2" descr="geogebra">
            <a:extLst>
              <a:ext uri="{FF2B5EF4-FFF2-40B4-BE49-F238E27FC236}">
                <a16:creationId xmlns:a16="http://schemas.microsoft.com/office/drawing/2014/main" id="{5B98A248-53CB-4319-9C02-D9C5F2CC2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8000"/>
            <a:ext cx="6227762" cy="619918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25DB428A-4979-4E2D-9B2A-BAB487072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708688"/>
          </a:xfrm>
        </p:spPr>
        <p:txBody>
          <a:bodyPr>
            <a:normAutofit/>
          </a:bodyPr>
          <a:lstStyle/>
          <a:p>
            <a:pPr algn="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alt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515</TotalTime>
  <Words>128</Words>
  <Application>Microsoft Office PowerPoint</Application>
  <PresentationFormat>Affichage à l'écran (4:3)</PresentationFormat>
  <Paragraphs>79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Cambria Math</vt:lpstr>
      <vt:lpstr>Constantia</vt:lpstr>
      <vt:lpstr>Times New Roman</vt:lpstr>
      <vt:lpstr>Wingdings 2</vt:lpstr>
      <vt:lpstr>Débit</vt:lpstr>
      <vt:lpstr>Trigonométrie Série 5</vt:lpstr>
      <vt:lpstr>Présentation PowerPoint</vt:lpstr>
      <vt:lpstr>Question 0</vt:lpstr>
      <vt:lpstr>Question 0</vt:lpstr>
      <vt:lpstr>Question 1</vt:lpstr>
      <vt:lpstr>Question 2</vt:lpstr>
      <vt:lpstr>Question 3</vt:lpstr>
      <vt:lpstr>Question 4</vt:lpstr>
      <vt:lpstr>Question 5</vt:lpstr>
      <vt:lpstr>Question 6</vt:lpstr>
      <vt:lpstr>Présentation PowerPoint</vt:lpstr>
      <vt:lpstr>Question 7</vt:lpstr>
      <vt:lpstr>Question 8</vt:lpstr>
      <vt:lpstr>Question 9</vt:lpstr>
      <vt:lpstr>Question 10</vt:lpstr>
      <vt:lpstr>Correction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Présentation PowerPoint</vt:lpstr>
      <vt:lpstr>Présentation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112</cp:revision>
  <dcterms:created xsi:type="dcterms:W3CDTF">2017-06-06T15:31:06Z</dcterms:created>
  <dcterms:modified xsi:type="dcterms:W3CDTF">2019-10-01T15:35:00Z</dcterms:modified>
</cp:coreProperties>
</file>